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9" r:id="rId9"/>
    <p:sldId id="265" r:id="rId10"/>
    <p:sldId id="267" r:id="rId11"/>
    <p:sldId id="268" r:id="rId12"/>
    <p:sldId id="266" r:id="rId13"/>
    <p:sldId id="262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BB5C-5D92-4045-9D63-66296121D05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B363-3406-4814-9474-BF632D17B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55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BB5C-5D92-4045-9D63-66296121D05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B363-3406-4814-9474-BF632D17B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2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BB5C-5D92-4045-9D63-66296121D05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B363-3406-4814-9474-BF632D17B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9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BB5C-5D92-4045-9D63-66296121D05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B363-3406-4814-9474-BF632D17B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3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BB5C-5D92-4045-9D63-66296121D05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B363-3406-4814-9474-BF632D17B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1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BB5C-5D92-4045-9D63-66296121D05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B363-3406-4814-9474-BF632D17B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31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BB5C-5D92-4045-9D63-66296121D05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B363-3406-4814-9474-BF632D17B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7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BB5C-5D92-4045-9D63-66296121D05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B363-3406-4814-9474-BF632D17B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64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BB5C-5D92-4045-9D63-66296121D05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B363-3406-4814-9474-BF632D17B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49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BB5C-5D92-4045-9D63-66296121D05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B363-3406-4814-9474-BF632D17B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BB5C-5D92-4045-9D63-66296121D05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B363-3406-4814-9474-BF632D17B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07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BB5C-5D92-4045-9D63-66296121D05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6B363-3406-4814-9474-BF632D17B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5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1613660345_37-p-fon-dlya-prezentatsii-narodnie-skazki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1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- детский сад № 24 </a:t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Екатеринбург</a:t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480860"/>
            <a:ext cx="5328592" cy="1756452"/>
          </a:xfrm>
        </p:spPr>
        <p:txBody>
          <a:bodyPr>
            <a:normAutofit fontScale="62500" lnSpcReduction="20000"/>
          </a:bodyPr>
          <a:lstStyle/>
          <a:p>
            <a:pPr algn="r"/>
            <a:endParaRPr lang="ru-RU" sz="1400" dirty="0">
              <a:solidFill>
                <a:schemeClr val="tx1"/>
              </a:solidFill>
            </a:endParaRPr>
          </a:p>
          <a:p>
            <a:pPr algn="r"/>
            <a:endParaRPr lang="ru-RU" sz="1400" dirty="0">
              <a:solidFill>
                <a:schemeClr val="tx1"/>
              </a:solidFill>
            </a:endParaRPr>
          </a:p>
          <a:p>
            <a:pPr algn="r"/>
            <a:endParaRPr lang="ru-RU" sz="1400" dirty="0">
              <a:solidFill>
                <a:schemeClr val="tx1"/>
              </a:solidFill>
            </a:endParaRPr>
          </a:p>
          <a:p>
            <a:pPr algn="r"/>
            <a:endParaRPr lang="ru-RU" sz="1400" dirty="0">
              <a:solidFill>
                <a:schemeClr val="tx1"/>
              </a:solidFill>
            </a:endParaRPr>
          </a:p>
          <a:p>
            <a:pPr algn="r"/>
            <a:endParaRPr lang="ru-RU" sz="1400" dirty="0">
              <a:solidFill>
                <a:schemeClr val="tx1"/>
              </a:solidFill>
            </a:endParaRPr>
          </a:p>
          <a:p>
            <a:pPr algn="r"/>
            <a:endParaRPr lang="ru-RU" sz="1400" dirty="0">
              <a:solidFill>
                <a:schemeClr val="tx1"/>
              </a:solidFill>
            </a:endParaRPr>
          </a:p>
          <a:p>
            <a:pPr algn="r"/>
            <a:endParaRPr lang="ru-RU" sz="1400" dirty="0">
              <a:solidFill>
                <a:schemeClr val="tx1"/>
              </a:solidFill>
            </a:endParaRPr>
          </a:p>
          <a:p>
            <a:pPr algn="r"/>
            <a:endParaRPr lang="ru-RU" sz="1400" dirty="0">
              <a:solidFill>
                <a:schemeClr val="tx1"/>
              </a:solidFill>
            </a:endParaRPr>
          </a:p>
          <a:p>
            <a:pPr algn="r"/>
            <a:endParaRPr lang="ru-RU" sz="1400" dirty="0">
              <a:solidFill>
                <a:schemeClr val="tx1"/>
              </a:solidFill>
            </a:endParaRPr>
          </a:p>
          <a:p>
            <a:pPr algn="r"/>
            <a:r>
              <a:rPr lang="ru-RU" sz="3100" b="1" dirty="0">
                <a:solidFill>
                  <a:schemeClr val="tx1"/>
                </a:solidFill>
              </a:rPr>
              <a:t>Подготовила: воспитатель Зарипова Ю.В.</a:t>
            </a:r>
            <a:endParaRPr lang="ru-RU" sz="52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B0D56F-30C0-5293-09C9-957935488F80}"/>
              </a:ext>
            </a:extLst>
          </p:cNvPr>
          <p:cNvSpPr txBox="1"/>
          <p:nvPr/>
        </p:nvSpPr>
        <p:spPr>
          <a:xfrm>
            <a:off x="2843808" y="1423034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 panose="02060609030202000504" pitchFamily="49" charset="0"/>
                <a:ea typeface="Anonymous Pro" panose="02060609030202000504" pitchFamily="49" charset="0"/>
              </a:rPr>
              <a:t>ГОРОДСКОЙ КОНКУРС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 panose="02060609030202000504" pitchFamily="49" charset="0"/>
                <a:ea typeface="Anonymous Pro" panose="02060609030202000504" pitchFamily="49" charset="0"/>
              </a:rPr>
              <a:t>«РУССКАЯ ЖИВОПИСЬ»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6C039-CBDD-A191-FEAB-8CED3203C598}"/>
              </a:ext>
            </a:extLst>
          </p:cNvPr>
          <p:cNvSpPr txBox="1"/>
          <p:nvPr/>
        </p:nvSpPr>
        <p:spPr>
          <a:xfrm flipH="1">
            <a:off x="2447764" y="442004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</a:p>
        </p:txBody>
      </p:sp>
    </p:spTree>
    <p:extLst>
      <p:ext uri="{BB962C8B-B14F-4D97-AF65-F5344CB8AC3E}">
        <p14:creationId xmlns:p14="http://schemas.microsoft.com/office/powerpoint/2010/main" val="286717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1614805170_183-p-fon-dlya-prezentatsii-detskii-sad-1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4546848" cy="94096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сказка</a:t>
            </a:r>
          </a:p>
        </p:txBody>
      </p:sp>
      <p:pic>
        <p:nvPicPr>
          <p:cNvPr id="3075" name="Picture 3" descr="C:\Users\Пользователь\Downloads\7cbdfa25-b591-460c-8d75-8efa9135b3a4 (1)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08" y="1417638"/>
            <a:ext cx="3107875" cy="4141244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ownloads\a6ce2455-0958-4e8a-86a6-6103252cab9a.jf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44" y="230868"/>
            <a:ext cx="3362516" cy="4480554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88B2D8-FC55-441D-571C-7031DAE357DC}"/>
              </a:ext>
            </a:extLst>
          </p:cNvPr>
          <p:cNvSpPr txBox="1"/>
          <p:nvPr/>
        </p:nvSpPr>
        <p:spPr>
          <a:xfrm>
            <a:off x="3203848" y="4737012"/>
            <a:ext cx="46506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 на страницах старых книг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Вдруг оживить волшебный миг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вновь созвать сюда гостей —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Влюбленных в чудеса детей.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Пускай войдут в страну их снов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Герои сказочных миров!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19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1614805170_183-p-fon-dlya-prezentatsii-detskii-sad-1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«Книжка-малышка»</a:t>
            </a:r>
          </a:p>
        </p:txBody>
      </p:sp>
      <p:pic>
        <p:nvPicPr>
          <p:cNvPr id="4099" name="Picture 3" descr="C:\Users\Пользователь\Downloads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6" y="1417638"/>
            <a:ext cx="4293477" cy="3212976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ownloads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414" y="3861048"/>
            <a:ext cx="3863587" cy="2893715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CAA6EF-BECB-405A-705F-4D42E5E5F81F}"/>
              </a:ext>
            </a:extLst>
          </p:cNvPr>
          <p:cNvSpPr txBox="1"/>
          <p:nvPr/>
        </p:nvSpPr>
        <p:spPr>
          <a:xfrm>
            <a:off x="4425698" y="1120676"/>
            <a:ext cx="4261102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бывает в наши дни чудес на свете!</a:t>
            </a:r>
            <a:br>
              <a:rPr lang="ru-RU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тех, кто не верит в них сам.</a:t>
            </a:r>
            <a:br>
              <a:rPr lang="ru-RU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Нет кощея: это знают даже дети!</a:t>
            </a:r>
            <a:br>
              <a:rPr lang="ru-RU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сказки живут тут и там.</a:t>
            </a:r>
          </a:p>
          <a:p>
            <a:pPr algn="ctr" fontAlgn="base"/>
            <a:endParaRPr lang="ru-RU" sz="1050" b="1" i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Лукоморья нет на карте,</a:t>
            </a:r>
            <a:br>
              <a:rPr lang="ru-RU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в сказку нет пути!</a:t>
            </a:r>
            <a:br>
              <a:rPr lang="ru-RU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присказка, не сказка-</a:t>
            </a:r>
            <a:br>
              <a:rPr lang="ru-RU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будет впереди.</a:t>
            </a:r>
          </a:p>
        </p:txBody>
      </p:sp>
    </p:spTree>
    <p:extLst>
      <p:ext uri="{BB962C8B-B14F-4D97-AF65-F5344CB8AC3E}">
        <p14:creationId xmlns:p14="http://schemas.microsoft.com/office/powerpoint/2010/main" val="267786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1614805170_183-p-fon-dlya-prezentatsii-detskii-sad-1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соревновательного характера «Путешествие по сказкам»</a:t>
            </a:r>
          </a:p>
        </p:txBody>
      </p:sp>
      <p:pic>
        <p:nvPicPr>
          <p:cNvPr id="2052" name="Picture 4" descr="C:\Users\Пользователь\Desktop\для проекта\IMG-20230113-WA0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56" y="1574818"/>
            <a:ext cx="2513498" cy="335133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Пользователь\Desktop\для проекта\IMG-20230405-WA00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977" y="1396944"/>
            <a:ext cx="2650734" cy="3534312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Пользователь\Desktop\для проекта\IMG-20230405-WA00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273" y="4556645"/>
            <a:ext cx="2992790" cy="2056632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BC67A5-2E45-A4E2-F38F-1936FC0B32F9}"/>
              </a:ext>
            </a:extLst>
          </p:cNvPr>
          <p:cNvSpPr txBox="1"/>
          <p:nvPr/>
        </p:nvSpPr>
        <p:spPr>
          <a:xfrm>
            <a:off x="2800363" y="1709869"/>
            <a:ext cx="28517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больше прочитанных книжек семья,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больше хороших друзей у меня!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отпуске летом и в выходные дни –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 мною повсюду они!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32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1614805170_183-p-fon-dlya-prezentatsii-detskii-sad-1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Изобразительная деятельность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Нетрадиционные (неклассические) способы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изобразительной деятельности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Коллективное творчество «Гуси-лебеди»</a:t>
            </a:r>
          </a:p>
        </p:txBody>
      </p:sp>
      <p:pic>
        <p:nvPicPr>
          <p:cNvPr id="7171" name="Picture 3" descr="C:\Users\Пользователь\Desktop\Новая папка\20240119_093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9046" y="2675279"/>
            <a:ext cx="3791340" cy="2135089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ользователь\Desktop\Новая папка\20240119_0945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20" y="4437112"/>
            <a:ext cx="3585000" cy="2018888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Пользователь\Desktop\Новая папка\20240122_1146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20" y="1847154"/>
            <a:ext cx="3688019" cy="2076903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E20F0B-B0CE-2EC8-6D30-C50C6971F0E5}"/>
              </a:ext>
            </a:extLst>
          </p:cNvPr>
          <p:cNvSpPr txBox="1"/>
          <p:nvPr/>
        </p:nvSpPr>
        <p:spPr>
          <a:xfrm>
            <a:off x="2617838" y="2492896"/>
            <a:ext cx="23253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детства все любили сказки: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 обычно для детей,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Загораются их глазки,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них чем дальше-тем веселей!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75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1614805170_183-p-fon-dlya-prezentatsii-detskii-sad-1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55522"/>
            <a:ext cx="5673865" cy="461665"/>
          </a:xfrm>
        </p:spPr>
        <p:txBody>
          <a:bodyPr>
            <a:normAutofit fontScale="90000"/>
          </a:bodyPr>
          <a:lstStyle/>
          <a:p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Коллективная итоговая работа 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«Три богатыря»</a:t>
            </a:r>
          </a:p>
        </p:txBody>
      </p:sp>
      <p:pic>
        <p:nvPicPr>
          <p:cNvPr id="8195" name="Picture 3" descr="C:\Users\Пользователь\Desktop\Новая папка\20240122_090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4" y="1304433"/>
            <a:ext cx="3772657" cy="2124567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Пользователь\Desktop\Новая папка\20240122_0915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940" y="3914342"/>
            <a:ext cx="2879543" cy="2333074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Пользователь\Desktop\Новая папка\20240122_11455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t="4828" r="11941"/>
          <a:stretch/>
        </p:blipFill>
        <p:spPr bwMode="auto">
          <a:xfrm>
            <a:off x="4148829" y="1838513"/>
            <a:ext cx="4616718" cy="3070061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5B4172-F4B8-39D4-F295-4C94D52E43B6}"/>
              </a:ext>
            </a:extLst>
          </p:cNvPr>
          <p:cNvSpPr txBox="1"/>
          <p:nvPr/>
        </p:nvSpPr>
        <p:spPr>
          <a:xfrm>
            <a:off x="5222077" y="5688198"/>
            <a:ext cx="350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что у нас получилось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B3AA34-E366-CBCA-5689-64E95154034B}"/>
              </a:ext>
            </a:extLst>
          </p:cNvPr>
          <p:cNvSpPr txBox="1"/>
          <p:nvPr/>
        </p:nvSpPr>
        <p:spPr>
          <a:xfrm>
            <a:off x="5647938" y="329599"/>
            <a:ext cx="30822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сказки не обидеть –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Надо их почаще видеть.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 читать и рисовать,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 любить и в них играть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!</a:t>
            </a:r>
            <a:endParaRPr lang="ru-RU" dirty="0"/>
          </a:p>
        </p:txBody>
      </p:sp>
      <p:sp>
        <p:nvSpPr>
          <p:cNvPr id="7" name="Стрелка: вверх 6">
            <a:extLst>
              <a:ext uri="{FF2B5EF4-FFF2-40B4-BE49-F238E27FC236}">
                <a16:creationId xmlns:a16="http://schemas.microsoft.com/office/drawing/2014/main" id="{7F31C110-1BFA-03D7-C4C2-71D9550E5CE8}"/>
              </a:ext>
            </a:extLst>
          </p:cNvPr>
          <p:cNvSpPr/>
          <p:nvPr/>
        </p:nvSpPr>
        <p:spPr>
          <a:xfrm>
            <a:off x="6620925" y="5096343"/>
            <a:ext cx="543363" cy="50405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665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1614805170_183-p-fon-dlya-prezentatsii-detskii-sad-1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 ПРОЕКТЕ «В ГОСТЯХ У СКАЗКИ»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дети средней группы (5 лет), воспитатель.</a:t>
            </a:r>
            <a:endParaRPr lang="ru-RU" sz="2800" b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-игровой, краткосрочный</a:t>
            </a:r>
            <a:endParaRPr lang="ru-RU" sz="2800" b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ru-RU" sz="2800" b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формирования творческих способностей и активной социализации детей дошкольного возраста средствами театрализованной деятельности.</a:t>
            </a:r>
            <a:endParaRPr lang="ru-RU" sz="2800" b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D71A19-AF5F-F71A-7BF0-265FA5CF7681}"/>
              </a:ext>
            </a:extLst>
          </p:cNvPr>
          <p:cNvSpPr txBox="1"/>
          <p:nvPr/>
        </p:nvSpPr>
        <p:spPr>
          <a:xfrm>
            <a:off x="683568" y="501317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: сказочно-былинное</a:t>
            </a:r>
          </a:p>
        </p:txBody>
      </p:sp>
    </p:spTree>
    <p:extLst>
      <p:ext uri="{BB962C8B-B14F-4D97-AF65-F5344CB8AC3E}">
        <p14:creationId xmlns:p14="http://schemas.microsoft.com/office/powerpoint/2010/main" val="207057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1614805170_183-p-fon-dlya-prezentatsii-detskii-sad-1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творчеством художника-иллюстратора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Ю. А. Васнецова</a:t>
            </a:r>
          </a:p>
        </p:txBody>
      </p:sp>
      <p:pic>
        <p:nvPicPr>
          <p:cNvPr id="3075" name="Picture 3" descr="C:\Users\Пользователь\Desktop\Новая папка\20240119_084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86" y="2204864"/>
            <a:ext cx="7002626" cy="3943520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3478EC-EF25-CD85-EB88-A14EF8F82E25}"/>
              </a:ext>
            </a:extLst>
          </p:cNvPr>
          <p:cNvSpPr txBox="1"/>
          <p:nvPr/>
        </p:nvSpPr>
        <p:spPr>
          <a:xfrm>
            <a:off x="1211464" y="1644908"/>
            <a:ext cx="6721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средствами ИКТ (виртуальные экскурсии)</a:t>
            </a:r>
          </a:p>
        </p:txBody>
      </p:sp>
    </p:spTree>
    <p:extLst>
      <p:ext uri="{BB962C8B-B14F-4D97-AF65-F5344CB8AC3E}">
        <p14:creationId xmlns:p14="http://schemas.microsoft.com/office/powerpoint/2010/main" val="1146520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1614805170_183-p-fon-dlya-prezentatsii-detskii-sad-1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7990"/>
            <a:ext cx="5482952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детского творчества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«Моя любимая сказка»</a:t>
            </a:r>
          </a:p>
        </p:txBody>
      </p:sp>
      <p:pic>
        <p:nvPicPr>
          <p:cNvPr id="9219" name="Picture 3" descr="C:\Users\Пользователь\Desktop\Новая папка\20240122_1659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13" y="1522043"/>
            <a:ext cx="3841183" cy="225382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Пользователь\Desktop\Новая папка\20240122_1659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245" y="286050"/>
            <a:ext cx="3466996" cy="2120934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Пользователь\Desktop\Новая папка\20240122_1659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22" y="4338527"/>
            <a:ext cx="3841182" cy="2163157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Пользователь\Desktop\Новая папка\20240122_1659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1128"/>
            <a:ext cx="3765373" cy="2120466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C9EDF7-C48A-CA34-C4F8-C508DE16AC8D}"/>
              </a:ext>
            </a:extLst>
          </p:cNvPr>
          <p:cNvSpPr txBox="1"/>
          <p:nvPr/>
        </p:nvSpPr>
        <p:spPr>
          <a:xfrm>
            <a:off x="4854299" y="2464519"/>
            <a:ext cx="312949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нужны нам сказки?</a:t>
            </a:r>
            <a:b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в них ищет человек?</a:t>
            </a:r>
            <a:b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быть, добро и ласку.</a:t>
            </a:r>
            <a:b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быть, вчерашний снег.</a:t>
            </a:r>
            <a:b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сказке радость побеждает,</a:t>
            </a:r>
            <a:b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учит нас любить.</a:t>
            </a:r>
            <a:b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сказке звери оживают,</a:t>
            </a:r>
            <a:b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 говорить.</a:t>
            </a:r>
            <a:endParaRPr lang="ru-RU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24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1614805170_183-p-fon-dlya-prezentatsii-detskii-sad-1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Театрализация и драматизация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маленькие актеры»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Постановки русско-народных сказок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«Курочка Ряба»</a:t>
            </a:r>
          </a:p>
        </p:txBody>
      </p:sp>
      <p:pic>
        <p:nvPicPr>
          <p:cNvPr id="4099" name="Picture 3" descr="C:\Users\Пользователь\Desktop\Новая папка\20240117_094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2276"/>
            <a:ext cx="4888735" cy="2753085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ользователь\Desktop\Новая папка\20240117_0943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37826" y="2465359"/>
            <a:ext cx="4796695" cy="2701253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120E65-FC8A-573D-9072-00D0AE7E2FF8}"/>
              </a:ext>
            </a:extLst>
          </p:cNvPr>
          <p:cNvSpPr txBox="1"/>
          <p:nvPr/>
        </p:nvSpPr>
        <p:spPr>
          <a:xfrm>
            <a:off x="512939" y="4655532"/>
            <a:ext cx="54726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сказки детям!</a:t>
            </a:r>
            <a:b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их любить.</a:t>
            </a:r>
            <a:b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быть, на этом свете</a:t>
            </a:r>
            <a:b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Станет легче людям жить.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8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1614805170_183-p-fon-dlya-prezentatsii-detskii-sad-1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146" y="232492"/>
            <a:ext cx="4906888" cy="508918"/>
          </a:xfrm>
        </p:spPr>
        <p:txBody>
          <a:bodyPr>
            <a:normAutofit fontScale="90000"/>
          </a:bodyPr>
          <a:lstStyle/>
          <a:p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«Теремок»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Users\Пользователь\Desktop\Новая папка\20240117_0949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78" y="1197008"/>
            <a:ext cx="4007806" cy="2256991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Пользователь\Desktop\Новая папка\20240117_0958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334" y="3338203"/>
            <a:ext cx="4108764" cy="2313846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A05D25-CCD9-4039-9F53-1CBBE6AB9E47}"/>
              </a:ext>
            </a:extLst>
          </p:cNvPr>
          <p:cNvSpPr txBox="1"/>
          <p:nvPr/>
        </p:nvSpPr>
        <p:spPr>
          <a:xfrm>
            <a:off x="5047772" y="1197008"/>
            <a:ext cx="34846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много сказок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Грустных и смешных,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прожить на свете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 нельзя без них.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1055E-C4A5-22EE-69A1-4432999709F2}"/>
              </a:ext>
            </a:extLst>
          </p:cNvPr>
          <p:cNvSpPr txBox="1"/>
          <p:nvPr/>
        </p:nvSpPr>
        <p:spPr>
          <a:xfrm>
            <a:off x="1187623" y="4025534"/>
            <a:ext cx="33210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Пусть герои сказок</a:t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Дарят нам тепло,</a:t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Пусть добро навеки</a:t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Побеждает зло.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4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1614805170_183-p-fon-dlya-prezentatsii-detskii-sad-1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«Колобок»</a:t>
            </a:r>
          </a:p>
        </p:txBody>
      </p:sp>
      <p:pic>
        <p:nvPicPr>
          <p:cNvPr id="6147" name="Picture 3" descr="C:\Users\Пользователь\Desktop\Новая папка\20240117_100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73527"/>
            <a:ext cx="4603203" cy="2592288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ользователь\Desktop\Новая папка\20240117_1012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35876" y="1378079"/>
            <a:ext cx="5051793" cy="2844912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A01B0A-4A20-C9C0-7365-24861D000D94}"/>
              </a:ext>
            </a:extLst>
          </p:cNvPr>
          <p:cNvSpPr txBox="1"/>
          <p:nvPr/>
        </p:nvSpPr>
        <p:spPr>
          <a:xfrm>
            <a:off x="0" y="4464539"/>
            <a:ext cx="62281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с хорошей сказкой неразлучны,</a:t>
            </a:r>
            <a:b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Ну, а песен в сказке – до небес!</a:t>
            </a:r>
            <a:b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 представляете, как бы было скучно,</a:t>
            </a:r>
            <a:b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б не было ни песен, ни сказок,</a:t>
            </a:r>
          </a:p>
          <a:p>
            <a:pPr algn="ctr"/>
            <a:r>
              <a:rPr lang="ru-RU" sz="24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 чудес.</a:t>
            </a:r>
            <a:endParaRPr lang="ru-RU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80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1614805170_183-p-fon-dlya-prezentatsii-detskii-sad-1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из песка»</a:t>
            </a:r>
          </a:p>
        </p:txBody>
      </p:sp>
      <p:pic>
        <p:nvPicPr>
          <p:cNvPr id="5123" name="Picture 3" descr="C:\Users\Пользователь\Downloads\5c404137-b2b1-4bc7-ac6c-2e2d53d58fa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39" y="1366053"/>
            <a:ext cx="3024336" cy="2304256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ователь\Downloads\54cd4918-16bd-4d36-bb63-9ed81eb85002.jf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342" y="285074"/>
            <a:ext cx="2324362" cy="4127612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Пользователь\Downloads\22bb6e00-2c53-456a-aaeb-6abe7d5c24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9" y="1497632"/>
            <a:ext cx="2175203" cy="3862736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8C07A4-4E6F-F019-3942-16FF62A438D7}"/>
              </a:ext>
            </a:extLst>
          </p:cNvPr>
          <p:cNvSpPr txBox="1"/>
          <p:nvPr/>
        </p:nvSpPr>
        <p:spPr>
          <a:xfrm>
            <a:off x="2370583" y="3844412"/>
            <a:ext cx="465065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 озарив чудесами,</a:t>
            </a:r>
            <a:b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летят над лесами,</a:t>
            </a:r>
            <a:b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подоконник садятся,</a:t>
            </a:r>
            <a:b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окна, как в речки, глядятся.</a:t>
            </a: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10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1614805170_183-p-fon-dlya-prezentatsii-detskii-sad-1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6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021"/>
            <a:ext cx="3970784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выставка «Родина моя»</a:t>
            </a:r>
          </a:p>
        </p:txBody>
      </p:sp>
      <p:pic>
        <p:nvPicPr>
          <p:cNvPr id="1028" name="Picture 4" descr="C:\Users\Пользователь\Downloads\7dd8825c-5095-4da9-b802-b218688b67a6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566" y="662884"/>
            <a:ext cx="2499599" cy="4150768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ownloads\56b54745-2a16-4d87-a689-aa23d29081cb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16" y="431425"/>
            <a:ext cx="2222988" cy="3947592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Пользователь\Downloads\2e7745a1-6019-4eb0-9b4f-a2f5d5a1cb56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67" y="1484784"/>
            <a:ext cx="2459049" cy="4366792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EF1379-B42D-2BE2-F699-B5420831C6D3}"/>
              </a:ext>
            </a:extLst>
          </p:cNvPr>
          <p:cNvSpPr txBox="1"/>
          <p:nvPr/>
        </p:nvSpPr>
        <p:spPr>
          <a:xfrm>
            <a:off x="3419872" y="4842014"/>
            <a:ext cx="51722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Говорят, что сказки не бывает…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не верь! Кто так тебе сказал?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Тот, кто вырос, напрочь забывает,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когда-то в детстве он мечтал.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565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569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Anonymous Pro</vt:lpstr>
      <vt:lpstr>Arial</vt:lpstr>
      <vt:lpstr>Arial</vt:lpstr>
      <vt:lpstr>Arial Narrow</vt:lpstr>
      <vt:lpstr>Calibri</vt:lpstr>
      <vt:lpstr>Times New Roman</vt:lpstr>
      <vt:lpstr>Тема Office</vt:lpstr>
      <vt:lpstr>Муниципальное автономное дошкольное образовательное учреждение - детский сад № 24  г. Екатеринбург </vt:lpstr>
      <vt:lpstr>О ПРОЕКТЕ «В ГОСТЯХ У СКАЗКИ»</vt:lpstr>
      <vt:lpstr>Знакомство  с творчеством художника-иллюстратора  Ю. А. Васнецова</vt:lpstr>
      <vt:lpstr>Выставка детского творчества  «Моя любимая сказка»</vt:lpstr>
      <vt:lpstr>Театрализация и драматизация «Мы маленькие актеры» Постановки русско-народных сказок «Курочка Ряба»</vt:lpstr>
      <vt:lpstr> «Теремок»</vt:lpstr>
      <vt:lpstr>«Колобок»</vt:lpstr>
      <vt:lpstr>«Сказка из песка»</vt:lpstr>
      <vt:lpstr>Творческая выставка «Родина моя»</vt:lpstr>
      <vt:lpstr>Семейная сказка</vt:lpstr>
      <vt:lpstr>«Книжка-малышка»</vt:lpstr>
      <vt:lpstr>Мероприятия соревновательного характера «Путешествие по сказкам»</vt:lpstr>
      <vt:lpstr>Изобразительная деятельность Нетрадиционные (неклассические) способы  в изобразительной деятельности Коллективное творчество «Гуси-лебеди»</vt:lpstr>
      <vt:lpstr> Коллективная итоговая работа  «Три богатыря»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- детский сад № 24  г.Екатеринбурга</dc:title>
  <dc:creator>Пользователь</dc:creator>
  <cp:lastModifiedBy>Юлия</cp:lastModifiedBy>
  <cp:revision>26</cp:revision>
  <dcterms:created xsi:type="dcterms:W3CDTF">2024-01-22T15:08:16Z</dcterms:created>
  <dcterms:modified xsi:type="dcterms:W3CDTF">2024-01-24T04:35:53Z</dcterms:modified>
</cp:coreProperties>
</file>