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67" r:id="rId5"/>
    <p:sldId id="282" r:id="rId6"/>
    <p:sldId id="289" r:id="rId7"/>
    <p:sldId id="290" r:id="rId8"/>
    <p:sldId id="291" r:id="rId9"/>
    <p:sldId id="27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2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-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24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74888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«Екатеринбуржцам –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героям-защитникам посвящается…» 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«Смотр строя и песни» для воспитанников 6-7 лет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дошкольных образовательных организаций города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Екатеринбурга 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5010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35699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Кустова Н.В\ds 24\МАДОУ 24\КОНКУРСЫ\2022-2023\Строя и песни\ФОТО ДЛЯ ПРЕЗЕНТАЦИИ\1680754714959.jpg"/>
          <p:cNvPicPr>
            <a:picLocks noChangeAspect="1" noChangeArrowheads="1"/>
          </p:cNvPicPr>
          <p:nvPr/>
        </p:nvPicPr>
        <p:blipFill>
          <a:blip r:embed="rId3" cstate="print"/>
          <a:srcRect l="10913" t="10782" r="16949"/>
          <a:stretch>
            <a:fillRect/>
          </a:stretch>
        </p:blipFill>
        <p:spPr bwMode="auto">
          <a:xfrm>
            <a:off x="5004048" y="4221088"/>
            <a:ext cx="3484905" cy="242343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3033863" cy="170589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DS24-PC6\Desktop\ВК\строй и песня\IMG-20230406-WA0097.jpg"/>
          <p:cNvPicPr>
            <a:picLocks noChangeAspect="1" noChangeArrowheads="1"/>
          </p:cNvPicPr>
          <p:nvPr/>
        </p:nvPicPr>
        <p:blipFill>
          <a:blip r:embed="rId5" cstate="print"/>
          <a:srcRect l="5329" t="11998" r="1409" b="6014"/>
          <a:stretch>
            <a:fillRect/>
          </a:stretch>
        </p:blipFill>
        <p:spPr bwMode="auto">
          <a:xfrm>
            <a:off x="899592" y="3429000"/>
            <a:ext cx="2028518" cy="237626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4664"/>
            <a:ext cx="4482221" cy="252028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220072" y="2276872"/>
            <a:ext cx="33843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Танкиста славен давний ратный труд,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И конь железный боевой овеян славой.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Не раз в бою предотвратили вы беду,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Грозившую расправиться с державой!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Там, где пехота в бездорожье не пройдет,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И не промчится кавалерия лихая, —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Там танк на траках осторожно проползет,</a:t>
            </a:r>
            <a:b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</a:rPr>
              <a:t>Через окопы и дорожные ухабы</a:t>
            </a: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816" y="3212976"/>
            <a:ext cx="19442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Много лет тому назад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Был великий День победы.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День победы помнят деды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 Знает каждый из внучат.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Светлый праздник День победы Отмечает вся страна. </a:t>
            </a:r>
          </a:p>
          <a:p>
            <a:pPr algn="ctr"/>
            <a:r>
              <a:rPr lang="ru-RU" sz="1400" b="1" i="1" dirty="0">
                <a:solidFill>
                  <a:schemeClr val="accent2">
                    <a:lumMod val="50000"/>
                  </a:schemeClr>
                </a:solidFill>
              </a:rPr>
              <a:t>Наши бабушки и деды Надевают ордена.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 eaLnBrk="0" hangingPunct="0"/>
            <a:r>
              <a:rPr lang="ru-RU" sz="16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Настоящее есть проявление прошлого,  как бы далеко оно от нас ни отстояло».</a:t>
            </a:r>
          </a:p>
          <a:p>
            <a:pPr indent="449263" algn="r" eaLnBrk="0" hangingPunct="0"/>
            <a:endParaRPr lang="ru-RU" sz="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r" eaLnBrk="0" hangingPunct="0"/>
            <a:r>
              <a:rPr lang="ru-RU" sz="16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              В.И. Вернадский</a:t>
            </a:r>
            <a:endParaRPr lang="ru-RU" sz="2000" b="1" i="1" dirty="0">
              <a:solidFill>
                <a:srgbClr val="17375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2563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Формирование гражданского общества является приоритетным направлением государственной  политики Российской Федерации.</a:t>
            </a:r>
          </a:p>
          <a:p>
            <a:pPr algn="just">
              <a:spcBef>
                <a:spcPct val="0"/>
              </a:spcBef>
            </a:pPr>
            <a:r>
              <a:rPr lang="ru-RU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Государственная  программа "Развитие системы образования в Свердловской области до 2024 года"  направляет вектор воспитания дошкольников на </a:t>
            </a:r>
            <a:r>
              <a:rPr lang="ru-RU" sz="1600" b="1" u="sng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формирование патриотического сознания, верности Отечеству. </a:t>
            </a:r>
            <a:endParaRPr lang="ru-RU" sz="2000" b="1" u="sng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564904"/>
            <a:ext cx="66247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 воспитание дошкольников – проблема очень сложная в условиях современной России.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Особую </a:t>
            </a:r>
            <a:r>
              <a:rPr lang="ru-RU" sz="14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воспитание нравственно-патриотических чувств приобретает именно дошкольный возраст, так как именно в этот период происходит формирование культурно-ценностных ориентаций, духовно-нравственной основы личности ребёнка с процесса осознания себя в окружающем мире. 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Задача педагогов-дошкольников направить все силы, свой педагогический опыт на формирование нравственных качеств ребенка, чтобы дошколенок уже в дошкольном возрасте почувствовал личную ответственность за родную землю и ее будущее.  Знакомство с героическими подвигами Уральцев Свердловчан в годы Великой Отечественной войны.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301208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образом, было принято решение разработать и реализовать проект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Екатеринбуржцам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героям-защитникам посвящается…»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63888" y="2708920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 Григорьевич Кичигин: первый свердловчанин ставший Героем Советского Союза (1940)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8640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Кичигин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Григорьевич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(1913 – 1993)  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подполковник Советской Армии,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советско-финской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Великой Отечественной войны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6.userapi.com/impg/ZRR2AoFx-yI6mo9W-JPzLqraA2sy1iEgtKxvPA/AhfjloMevMk.jpg?size=1280x853&amp;quality=95&amp;sign=ca1a04885f70c67d253d98c7a6eb0993&amp;c_uniq_tag=uOzy9b6-Ef1Jq9nvwGfvrTkXwOCvvUq7nRvWhvCP7aU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4608512" cy="307114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645024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10242" name="Picture 2" descr="https://sun9-30.userapi.com/impg/tcZv3tdk3MA0TNuLAzvIx7nqY3_mUYAksR_4hg/vWkCPzZpu_I.jpg?size=604x342&amp;quality=96&amp;sign=6d08f13aea056ada0fa0de0112ec11d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6358600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371703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Кичигин  Н.Г. родился 13 февраля 1913 года в Свердловске в семье рабочих. После школы учился в автодорожном техникуме, работал фрезеровщиком на заводе им. Воровского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1936 году был призван в армию. В 1939 году окончил Орловское бронетанковое училище. Участвовал в советско-финской войне 1939-1940.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16632"/>
            <a:ext cx="2497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Путь героя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647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6104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7296" y="188640"/>
            <a:ext cx="5725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воспоминаний Николая Григорьевича,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командиром танкового взвода 161-го отдельного батальона 40-й танковой бригады, 7-й армии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4076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Лёгкий танк Т-26. Каким беззащитным он кажется теперь, по сравнению с прославленными "тридцатьчетвёрками" и могучими нынешними машинами. </a:t>
            </a:r>
          </a:p>
          <a:p>
            <a:pPr algn="just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Но тогда, в сороковом, на войне с белофиннами, он выглядел грозно. В тот памятный день на опушке сумрачного северного леса, среди суровых скал, танк был один. Один! </a:t>
            </a:r>
          </a:p>
          <a:p>
            <a:pPr algn="just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 впереди таилась неизвестность. Там могли быть и, наверное, были орудия и пулемёты противника, "кукушки" - снайперы, скрытые на верхушках елей.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90872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"То была разведка боем", - вспоминал Николай Григорьевич.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63691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кипажу танка, который возглавлял командир взвода Николай Кичигин, и предстояло выяснить всё это. Танк  вызвал огонь на себя. Был подбит.</a:t>
            </a:r>
          </a:p>
          <a:p>
            <a:pPr algn="just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 6 утра Кичигин один вёл гранатный бой. Когда советские танкисты и пехотинцы пробились к взорванному танку, они нашли близ него в покрытой льдом воронке обмороженного командира взвода и двух его друзей. Они находились на минном поле, в 80 метрах от вражеской траншеи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Отважный офицер-танкист стал первым свердловчанином, удостоенным высшей степени отличия СССР за ратный подвиг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07707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ночного боя его танк был подбит. Бесстрашный офицер вынес из горящей машины раненых членов экипажа, оказал им первую медицинскую помощь и до утра вел бой с противником, уничтожив несколько десятков вражеских солдат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 1957 года подполковник гвардии Кичигин остался в запасе, а затем ушел в отставку.  Жил и трудился в Свердловске.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героя-фронтовика  в мирное время….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76470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1949 году Николай Григорьевич он окончил Ленинградскую высшую офицерскую бронетанковую школу.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276872"/>
            <a:ext cx="64087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Григорьевич прожил долгую героическую, достойную жизнь человека и гражданина.</a:t>
            </a:r>
          </a:p>
          <a:p>
            <a:pPr algn="ctr"/>
            <a:endParaRPr lang="ru-RU" sz="10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Умер 3 июля 1993 года. </a:t>
            </a:r>
          </a:p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Похоронен на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Широкореченском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кладбище Екатеринбурга.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05064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Память: 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 честь героя-танкиста названа улица  в 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районе 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Екатеринбурга.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366" t="16400" r="15841" b="22700"/>
          <a:stretch>
            <a:fillRect/>
          </a:stretch>
        </p:blipFill>
        <p:spPr bwMode="auto">
          <a:xfrm>
            <a:off x="4572000" y="4077072"/>
            <a:ext cx="3803134" cy="2564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88640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 января 1940 года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присвоено звание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https://region15.ru/wp-content/uploads/2022/02/Medal-Zolotaya-Zvezda-Geroya-Sovetskogo-Soyuz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312" y="116632"/>
            <a:ext cx="2729042" cy="230425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18864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13285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Красного Знамени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Изображение награ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1296144" cy="20608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95936" y="2852936"/>
            <a:ext cx="3870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Ордена Отечественной войны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1-й       и   2-й степеней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 descr="Изображение награ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01008"/>
            <a:ext cx="1641202" cy="1728192"/>
          </a:xfrm>
          <a:prstGeom prst="rect">
            <a:avLst/>
          </a:prstGeom>
          <a:noFill/>
        </p:spPr>
      </p:pic>
      <p:pic>
        <p:nvPicPr>
          <p:cNvPr id="12" name="Picture 8" descr="Изображение второй степени наград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356992"/>
            <a:ext cx="1584176" cy="1709542"/>
          </a:xfrm>
          <a:prstGeom prst="rect">
            <a:avLst/>
          </a:prstGeom>
          <a:noFill/>
        </p:spPr>
      </p:pic>
      <p:pic>
        <p:nvPicPr>
          <p:cNvPr id="13" name="Picture 10" descr="Изображение награ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21088"/>
            <a:ext cx="1946649" cy="19442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47664" y="522920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Красной Звезды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     МЫ ГОРДИМСЯ!</a:t>
            </a:r>
          </a:p>
        </p:txBody>
      </p:sp>
      <p:pic>
        <p:nvPicPr>
          <p:cNvPr id="1026" name="Picture 2" descr="D:\Кустова Н.В\ds 24\МАДОУ 24\КОНКУРСЫ\2022-2023\Строя и песни\ФОТО ДЛЯ ПРЕЗЕНТАЦИИ\1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520280" cy="1541305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жизнью героя в детском саду</a:t>
            </a:r>
          </a:p>
        </p:txBody>
      </p:sp>
      <p:pic>
        <p:nvPicPr>
          <p:cNvPr id="1027" name="Picture 3" descr="D:\Кустова Н.В\ds 24\МАДОУ 24\КОНКУРСЫ\2022-2023\Строя и песни\ФОТО ДЛЯ ПРЕЗЕНТАЦИИ\IMG-20230330-WA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2063696" cy="154777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4766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Поиски информации. Семейные традиции</a:t>
            </a:r>
            <a:r>
              <a:rPr lang="ru-RU" dirty="0"/>
              <a:t>.</a:t>
            </a:r>
          </a:p>
        </p:txBody>
      </p:sp>
      <p:pic>
        <p:nvPicPr>
          <p:cNvPr id="1028" name="Picture 4" descr="D:\Кустова Н.В\ds 24\МАДОУ 24\КОНКУРСЫ\2022-2023\Строя и песни\ФОТО ДЛЯ ПРЕЗЕНТАЦИИ\IMG-20230331-WA0008.jpg"/>
          <p:cNvPicPr>
            <a:picLocks noChangeAspect="1" noChangeArrowheads="1"/>
          </p:cNvPicPr>
          <p:nvPr/>
        </p:nvPicPr>
        <p:blipFill>
          <a:blip r:embed="rId5" cstate="print"/>
          <a:srcRect l="5631" t="10845" r="20224" b="1557"/>
          <a:stretch>
            <a:fillRect/>
          </a:stretch>
        </p:blipFill>
        <p:spPr bwMode="auto">
          <a:xfrm>
            <a:off x="827584" y="3356992"/>
            <a:ext cx="2736304" cy="1728192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9552" y="53732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«Письмо ветерану –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МИР!»</a:t>
            </a:r>
          </a:p>
        </p:txBody>
      </p:sp>
      <p:pic>
        <p:nvPicPr>
          <p:cNvPr id="1030" name="Picture 6" descr="C:\Users\DS24-PC6\Downloads\IMG-20230331-WA0027.jpg"/>
          <p:cNvPicPr>
            <a:picLocks noChangeAspect="1" noChangeArrowheads="1"/>
          </p:cNvPicPr>
          <p:nvPr/>
        </p:nvPicPr>
        <p:blipFill>
          <a:blip r:embed="rId6" cstate="print"/>
          <a:srcRect l="137" t="20002" r="-1345" b="13990"/>
          <a:stretch>
            <a:fillRect/>
          </a:stretch>
        </p:blipFill>
        <p:spPr bwMode="auto">
          <a:xfrm>
            <a:off x="6372200" y="1556792"/>
            <a:ext cx="1811110" cy="161531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DS24-PC6\Downloads\IMG-20230402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05064"/>
            <a:ext cx="2335808" cy="175185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923928" y="10527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Богомоловых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2200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Чадовых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35699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</a:p>
          <a:p>
            <a:pPr algn="ctr"/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Хорошиловых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3717032"/>
            <a:ext cx="25922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Еще тогда нас не было на свете,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 Когда гремел салют из края в край. 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Солдаты, подарили вы планете Великий Май, победный Май! 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Еще тогда нас не было на свете, 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Когда в военной буре огневой, 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Судьбу решая будущих столетий, 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</a:rPr>
              <a:t>Вы бой вели, священный бой!</a:t>
            </a:r>
            <a:br>
              <a:rPr lang="ru-RU" sz="1050" dirty="0"/>
            </a:br>
            <a:br>
              <a:rPr lang="ru-RU" sz="1050" dirty="0"/>
            </a:br>
            <a:endParaRPr lang="ru-RU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593" t="31100" r="28835" b="20600"/>
          <a:stretch>
            <a:fillRect/>
          </a:stretch>
        </p:blipFill>
        <p:spPr bwMode="auto">
          <a:xfrm>
            <a:off x="755576" y="620689"/>
            <a:ext cx="2831792" cy="194421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30825" t="-399" r="17094" b="1684"/>
          <a:stretch>
            <a:fillRect/>
          </a:stretch>
        </p:blipFill>
        <p:spPr bwMode="auto">
          <a:xfrm>
            <a:off x="755576" y="3573016"/>
            <a:ext cx="2016224" cy="1719720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8864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архивах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2735" t="20600" r="22929" b="13251"/>
          <a:stretch>
            <a:fillRect/>
          </a:stretch>
        </p:blipFill>
        <p:spPr bwMode="auto">
          <a:xfrm>
            <a:off x="5148064" y="116632"/>
            <a:ext cx="2792310" cy="1912126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29969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Письма героям…</a:t>
            </a:r>
          </a:p>
        </p:txBody>
      </p:sp>
      <p:pic>
        <p:nvPicPr>
          <p:cNvPr id="3" name="Picture 2" descr="C:\Users\DS24-PC6\Downloads\1680585746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348880"/>
            <a:ext cx="2041608" cy="237586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DS24-PC6\Downloads\1680589539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109199" y="-4826000"/>
            <a:ext cx="3201231" cy="1800000"/>
          </a:xfrm>
          <a:prstGeom prst="rect">
            <a:avLst/>
          </a:prstGeom>
          <a:noFill/>
        </p:spPr>
      </p:pic>
      <p:pic>
        <p:nvPicPr>
          <p:cNvPr id="1028" name="Picture 4" descr="C:\Users\DS24-PC6\Downloads\16805895393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109200" y="-4826000"/>
            <a:ext cx="6402462" cy="3600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5016" t="5901" r="11116" b="8001"/>
          <a:stretch>
            <a:fillRect/>
          </a:stretch>
        </p:blipFill>
        <p:spPr bwMode="auto">
          <a:xfrm>
            <a:off x="3347864" y="2708920"/>
            <a:ext cx="2824119" cy="1630829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67944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памяти</a:t>
            </a:r>
          </a:p>
        </p:txBody>
      </p:sp>
      <p:pic>
        <p:nvPicPr>
          <p:cNvPr id="13" name="Picture 2" descr="C:\Users\DS24-PC6\Downloads\IMG-20230406-WA0001.jpg"/>
          <p:cNvPicPr>
            <a:picLocks noChangeAspect="1" noChangeArrowheads="1"/>
          </p:cNvPicPr>
          <p:nvPr/>
        </p:nvPicPr>
        <p:blipFill>
          <a:blip r:embed="rId10" cstate="print"/>
          <a:srcRect l="12437" t="2751" r="23777" b="1176"/>
          <a:stretch>
            <a:fillRect/>
          </a:stretch>
        </p:blipFill>
        <p:spPr bwMode="auto">
          <a:xfrm>
            <a:off x="3059832" y="4653136"/>
            <a:ext cx="2721872" cy="184482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843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DS24-PC6</dc:creator>
  <cp:lastModifiedBy>Юлия</cp:lastModifiedBy>
  <cp:revision>72</cp:revision>
  <dcterms:created xsi:type="dcterms:W3CDTF">2023-03-24T09:27:31Z</dcterms:created>
  <dcterms:modified xsi:type="dcterms:W3CDTF">2024-02-16T11:56:17Z</dcterms:modified>
</cp:coreProperties>
</file>